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60" r:id="rId3"/>
    <p:sldId id="276" r:id="rId4"/>
    <p:sldId id="263" r:id="rId5"/>
    <p:sldId id="266" r:id="rId6"/>
    <p:sldId id="267" r:id="rId7"/>
    <p:sldId id="268" r:id="rId8"/>
    <p:sldId id="269" r:id="rId9"/>
    <p:sldId id="270" r:id="rId10"/>
    <p:sldId id="273" r:id="rId11"/>
    <p:sldId id="312" r:id="rId12"/>
    <p:sldId id="271" r:id="rId13"/>
    <p:sldId id="274" r:id="rId14"/>
    <p:sldId id="308" r:id="rId15"/>
    <p:sldId id="287" r:id="rId16"/>
    <p:sldId id="279" r:id="rId17"/>
    <p:sldId id="282" r:id="rId18"/>
    <p:sldId id="291" r:id="rId19"/>
    <p:sldId id="288" r:id="rId20"/>
    <p:sldId id="296" r:id="rId21"/>
    <p:sldId id="290" r:id="rId22"/>
    <p:sldId id="292" r:id="rId23"/>
    <p:sldId id="293" r:id="rId24"/>
    <p:sldId id="294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6025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9555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7967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989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754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1720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2503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2476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2649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2398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0377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D1BE0-AB3B-4531-9085-7A6BB0A907E2}" type="datetimeFigureOut">
              <a:rPr lang="es-PE" smtClean="0"/>
              <a:t>30/05/2020</a:t>
            </a:fld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B9D57-2E31-49D8-8A32-B17A30C0D0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36553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sis.gob.pe/SisConsultaEnLinea/Consulta/frmConsultaEnLinea.asp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grabify.link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hyperlink" Target="https://grabify.link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s://grabify.link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hyperlink" Target="https://grabify.link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hyperlink" Target="https://grabify.link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plogger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hyperlink" Target="https://grabify.link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ntercambiosvirtuales.org/software/vmware-workstation-pro-v15-5-2-15785246-winlinuxmac-lite-multiples-sistemas-operativos-ejecutandose-en-tu-ordenador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offensive-security.com/kali-linux-vm-vmware-virtualbox-image-download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370912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8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DOXING</a:t>
            </a:r>
            <a:r>
              <a:rPr lang="es-ES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s-ES" sz="70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54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0</a:t>
            </a:r>
            <a:endParaRPr lang="es-PE" sz="5400" b="1" dirty="0">
              <a:solidFill>
                <a:schemeClr val="bg1">
                  <a:lumMod val="8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420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2597016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7. </a:t>
            </a:r>
            <a:r>
              <a:rPr lang="es-ES" sz="4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ESTUDIOS UNIVERSITARIOS I</a:t>
            </a:r>
          </a:p>
        </p:txBody>
      </p:sp>
      <p:sp>
        <p:nvSpPr>
          <p:cNvPr id="7" name="Rectángulo 6"/>
          <p:cNvSpPr/>
          <p:nvPr/>
        </p:nvSpPr>
        <p:spPr>
          <a:xfrm>
            <a:off x="4721232" y="1728978"/>
            <a:ext cx="3216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https://enlinea.sunedu.gob.pe/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878523" y="3649647"/>
            <a:ext cx="10382250" cy="1495425"/>
            <a:chOff x="878523" y="4028590"/>
            <a:chExt cx="10382250" cy="1495425"/>
          </a:xfrm>
        </p:grpSpPr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8523" y="4028590"/>
              <a:ext cx="10382250" cy="149542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Rectángulo 7"/>
            <p:cNvSpPr/>
            <p:nvPr/>
          </p:nvSpPr>
          <p:spPr>
            <a:xfrm>
              <a:off x="1664043" y="4506097"/>
              <a:ext cx="1309816" cy="897925"/>
            </a:xfrm>
            <a:prstGeom prst="rect">
              <a:avLst/>
            </a:prstGeom>
            <a:solidFill>
              <a:srgbClr val="F9F9F9"/>
            </a:solidFill>
            <a:ln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  <p:sp>
          <p:nvSpPr>
            <p:cNvPr id="9" name="Rectángulo 8"/>
            <p:cNvSpPr/>
            <p:nvPr/>
          </p:nvSpPr>
          <p:spPr>
            <a:xfrm>
              <a:off x="4497859" y="4492982"/>
              <a:ext cx="1309816" cy="897925"/>
            </a:xfrm>
            <a:prstGeom prst="rect">
              <a:avLst/>
            </a:prstGeom>
            <a:solidFill>
              <a:srgbClr val="F9F9F9"/>
            </a:solidFill>
            <a:ln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554478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0" y="309265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8. </a:t>
            </a:r>
            <a:r>
              <a:rPr lang="es-ES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SIS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140674" y="2208312"/>
            <a:ext cx="5910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https://app.sis.gob.pe/SisConsultaEnLinea/Consulta/frmConsultaEnLinea.aspx</a:t>
            </a:r>
            <a:endParaRPr lang="es-PE" sz="20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66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24930" y="1378850"/>
            <a:ext cx="10577030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9.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COLEGIATURA II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919960" y="80030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http://cipvirtual.cip.org.pe/sicecolegiacionweb/externo/consultaCol/#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2488678" y="2569001"/>
            <a:ext cx="6985254" cy="3445851"/>
            <a:chOff x="1745649" y="2373829"/>
            <a:chExt cx="8535591" cy="4210638"/>
          </a:xfrm>
        </p:grpSpPr>
        <p:grpSp>
          <p:nvGrpSpPr>
            <p:cNvPr id="9" name="Grupo 8"/>
            <p:cNvGrpSpPr/>
            <p:nvPr/>
          </p:nvGrpSpPr>
          <p:grpSpPr>
            <a:xfrm>
              <a:off x="1745649" y="2373829"/>
              <a:ext cx="8535591" cy="4210638"/>
              <a:chOff x="1745649" y="2373829"/>
              <a:chExt cx="8535591" cy="4210638"/>
            </a:xfrm>
          </p:grpSpPr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649" y="2373829"/>
                <a:ext cx="8535591" cy="4210638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10" name="Rectángulo 9"/>
              <p:cNvSpPr/>
              <p:nvPr/>
            </p:nvSpPr>
            <p:spPr>
              <a:xfrm>
                <a:off x="8929816" y="2800865"/>
                <a:ext cx="972065" cy="16393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/>
              </a:p>
            </p:txBody>
          </p:sp>
        </p:grpSp>
        <p:sp>
          <p:nvSpPr>
            <p:cNvPr id="11" name="Rectángulo 10"/>
            <p:cNvSpPr/>
            <p:nvPr/>
          </p:nvSpPr>
          <p:spPr>
            <a:xfrm>
              <a:off x="3393989" y="2884730"/>
              <a:ext cx="972065" cy="17475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4020246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1476670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SEGUROS AFP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7695" y="2479805"/>
            <a:ext cx="5648325" cy="3971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ángulo 8"/>
          <p:cNvSpPr/>
          <p:nvPr/>
        </p:nvSpPr>
        <p:spPr>
          <a:xfrm>
            <a:off x="2508419" y="747234"/>
            <a:ext cx="7026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http://www.sbs.gob.pe/sistema-privado-de-pensiones/consulta-de-afiliados/averigue-si-esta-afiliado-al-sistema-privado-de-pensiones-spp</a:t>
            </a:r>
          </a:p>
        </p:txBody>
      </p:sp>
    </p:spTree>
    <p:extLst>
      <p:ext uri="{BB962C8B-B14F-4D97-AF65-F5344CB8AC3E}">
        <p14:creationId xmlns:p14="http://schemas.microsoft.com/office/powerpoint/2010/main" val="108093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2323029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11.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CONSULTA NUMEROS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048000" y="347907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http://www.movistar.com.pe/conoce-tus-numeros-moviles</a:t>
            </a:r>
          </a:p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http://www.claro.com.pe/consulta-de-lineas</a:t>
            </a:r>
          </a:p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http://www.bitel.com.pe/consulta-lineas</a:t>
            </a:r>
          </a:p>
        </p:txBody>
      </p:sp>
    </p:spTree>
    <p:extLst>
      <p:ext uri="{BB962C8B-B14F-4D97-AF65-F5344CB8AC3E}">
        <p14:creationId xmlns:p14="http://schemas.microsoft.com/office/powerpoint/2010/main" val="1758670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2557848" y="1600850"/>
            <a:ext cx="707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http://www.molinasoft.com/celulares/</a:t>
            </a:r>
          </a:p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http://www.soporte-voip.com/buscador-celulares-peru/buscar.php</a:t>
            </a:r>
          </a:p>
        </p:txBody>
      </p:sp>
      <p:pic>
        <p:nvPicPr>
          <p:cNvPr id="6146" name="Picture 2" descr="http://www.multimedios.com/files/article_content/uploads/2016/03/07/56dd9c4df046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431" y="2622206"/>
            <a:ext cx="6517074" cy="36799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1326292" y="660299"/>
            <a:ext cx="9132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12. ¿DE </a:t>
            </a:r>
            <a:r>
              <a:rPr lang="es-ES" sz="2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QUE</a:t>
            </a:r>
            <a:r>
              <a:rPr lang="es-ES" sz="2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OPERADOR Y CIUDAD ES EL NUMERO QUE TE LLAMAN?</a:t>
            </a:r>
          </a:p>
        </p:txBody>
      </p:sp>
    </p:spTree>
    <p:extLst>
      <p:ext uri="{BB962C8B-B14F-4D97-AF65-F5344CB8AC3E}">
        <p14:creationId xmlns:p14="http://schemas.microsoft.com/office/powerpoint/2010/main" val="3475232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28" y="89042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13. ¿QUIEN ES TU PROFESOR?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985194" y="2714884"/>
            <a:ext cx="42216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http://www.cppe.org.pe/view/index.html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047999" y="20491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http://www.atv.pe/actualidad/falso-profesor-reclutaba-menores-de-edad-san-juan-de-lurigancho-310266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032223" y="3645755"/>
            <a:ext cx="81275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14. </a:t>
            </a:r>
            <a:r>
              <a:rPr lang="es-ES" sz="4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¿QUIEN ES TU MÉDICO?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626219" y="4451132"/>
            <a:ext cx="4939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http://cmp.org.pe/servicios/conoce-a-tu-medico/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047997" y="48900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http://www.elpopular.pe/actualidad-y-policiales/2017-01-30-barranca-susalud-intervino-falso-medico</a:t>
            </a:r>
          </a:p>
        </p:txBody>
      </p:sp>
    </p:spTree>
    <p:extLst>
      <p:ext uri="{BB962C8B-B14F-4D97-AF65-F5344CB8AC3E}">
        <p14:creationId xmlns:p14="http://schemas.microsoft.com/office/powerpoint/2010/main" val="4211181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610267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15. ¿HUBO UN CHOQUE </a:t>
            </a:r>
            <a:b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es-ES" sz="54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Y EL CHOFER HUYÓ?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880304" y="2033366"/>
            <a:ext cx="6467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https://www.sunarp.gob.pe/seccion/servicios/detalles/0/c3.html</a:t>
            </a:r>
          </a:p>
        </p:txBody>
      </p:sp>
      <p:sp>
        <p:nvSpPr>
          <p:cNvPr id="8" name="Rectángulo 7"/>
          <p:cNvSpPr/>
          <p:nvPr/>
        </p:nvSpPr>
        <p:spPr>
          <a:xfrm>
            <a:off x="3048000" y="489893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http://larepublica.pe/sociedad/864207-irresponsable-chofer-atropella-mujer-y-arrastra-taxista-al-darse-la-fuga-video</a:t>
            </a:r>
          </a:p>
        </p:txBody>
      </p:sp>
    </p:spTree>
    <p:extLst>
      <p:ext uri="{BB962C8B-B14F-4D97-AF65-F5344CB8AC3E}">
        <p14:creationId xmlns:p14="http://schemas.microsoft.com/office/powerpoint/2010/main" val="2338749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239566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8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16. ¿QUIERES TENER UN REPORTE DE DEUDAS?</a:t>
            </a:r>
          </a:p>
        </p:txBody>
      </p:sp>
      <p:sp>
        <p:nvSpPr>
          <p:cNvPr id="7" name="Rectángulo 6"/>
          <p:cNvSpPr/>
          <p:nvPr/>
        </p:nvSpPr>
        <p:spPr>
          <a:xfrm>
            <a:off x="2557847" y="1126132"/>
            <a:ext cx="7076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http://reportedeudas.sbs.gob.pe/reportedeudasSBS1/Default.aspx</a:t>
            </a:r>
          </a:p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http://portal.sentinelperu.com/pages/index.shtml</a:t>
            </a:r>
          </a:p>
          <a:p>
            <a:pPr algn="ctr"/>
            <a:endParaRPr lang="es-PE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119427" y="1680130"/>
            <a:ext cx="8072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https://soluciones.equifax.com.pe/e-commerce/flujo/reportes-gratuito.htm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508225" y="5376208"/>
            <a:ext cx="3175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Extra: http://buscardatos.com/</a:t>
            </a:r>
          </a:p>
        </p:txBody>
      </p:sp>
      <p:sp>
        <p:nvSpPr>
          <p:cNvPr id="9" name="Rectángulo 8"/>
          <p:cNvSpPr/>
          <p:nvPr/>
        </p:nvSpPr>
        <p:spPr>
          <a:xfrm>
            <a:off x="3966184" y="5062488"/>
            <a:ext cx="4379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http://www2.osiptel.gob.pe/Devoluciones/</a:t>
            </a:r>
          </a:p>
        </p:txBody>
      </p:sp>
    </p:spTree>
    <p:extLst>
      <p:ext uri="{BB962C8B-B14F-4D97-AF65-F5344CB8AC3E}">
        <p14:creationId xmlns:p14="http://schemas.microsoft.com/office/powerpoint/2010/main" val="3411962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327252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9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DOXING </a:t>
            </a:r>
          </a:p>
          <a:p>
            <a:r>
              <a:rPr lang="es-ES" sz="50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II</a:t>
            </a:r>
            <a:endParaRPr lang="es-PE" sz="50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4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046884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6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1. </a:t>
            </a:r>
            <a:r>
              <a:rPr lang="es-ES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Facebook</a:t>
            </a:r>
            <a:endParaRPr lang="es-ES" sz="66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PE" sz="67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Edwin Jose Alberto Pinto Solis</a:t>
            </a:r>
          </a:p>
        </p:txBody>
      </p:sp>
    </p:spTree>
    <p:extLst>
      <p:ext uri="{BB962C8B-B14F-4D97-AF65-F5344CB8AC3E}">
        <p14:creationId xmlns:p14="http://schemas.microsoft.com/office/powerpoint/2010/main" val="1100101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143780" y="773496"/>
            <a:ext cx="8025915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400" i="1" dirty="0">
                <a:solidFill>
                  <a:srgbClr val="0070C0"/>
                </a:solidFill>
              </a:rPr>
              <a:t>Antes:</a:t>
            </a:r>
            <a:r>
              <a:rPr lang="es-PE" sz="4400" dirty="0">
                <a:solidFill>
                  <a:srgbClr val="0070C0"/>
                </a:solidFill>
              </a:rPr>
              <a:t> </a:t>
            </a:r>
            <a:r>
              <a:rPr lang="es-PE" sz="44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4400" dirty="0">
              <a:solidFill>
                <a:srgbClr val="FF0000"/>
              </a:solidFill>
            </a:endParaRPr>
          </a:p>
          <a:p>
            <a:pPr algn="ctr"/>
            <a:r>
              <a:rPr lang="es-ES" sz="5400" b="1" i="1" dirty="0">
                <a:solidFill>
                  <a:srgbClr val="FF0000"/>
                </a:solidFill>
              </a:rPr>
              <a:t>Ahora:</a:t>
            </a:r>
            <a:r>
              <a:rPr lang="es-ES" sz="5400" b="1" dirty="0">
                <a:solidFill>
                  <a:srgbClr val="FF0000"/>
                </a:solidFill>
              </a:rPr>
              <a:t> </a:t>
            </a:r>
            <a:r>
              <a:rPr lang="es-ES" sz="54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5400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1710" y="2664086"/>
            <a:ext cx="4210050" cy="405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5621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872277" y="773496"/>
            <a:ext cx="656891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3600" i="1" dirty="0">
                <a:solidFill>
                  <a:srgbClr val="0070C0"/>
                </a:solidFill>
              </a:rPr>
              <a:t>Antes:</a:t>
            </a:r>
            <a:r>
              <a:rPr lang="es-PE" sz="3600" dirty="0">
                <a:solidFill>
                  <a:srgbClr val="0070C0"/>
                </a:solidFill>
              </a:rPr>
              <a:t> </a:t>
            </a:r>
            <a:r>
              <a:rPr lang="es-PE" sz="36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3600" dirty="0">
              <a:solidFill>
                <a:srgbClr val="FF0000"/>
              </a:solidFill>
            </a:endParaRPr>
          </a:p>
          <a:p>
            <a:pPr algn="ctr"/>
            <a:r>
              <a:rPr lang="es-ES" sz="4400" b="1" i="1" dirty="0">
                <a:solidFill>
                  <a:srgbClr val="FF0000"/>
                </a:solidFill>
              </a:rPr>
              <a:t>Ahora:</a:t>
            </a:r>
            <a:r>
              <a:rPr lang="es-ES" sz="4400" b="1" dirty="0">
                <a:solidFill>
                  <a:srgbClr val="FF0000"/>
                </a:solidFill>
              </a:rPr>
              <a:t> </a:t>
            </a:r>
            <a:r>
              <a:rPr lang="es-ES" sz="44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4400" b="1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5996" y="2472455"/>
            <a:ext cx="4181475" cy="4010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6766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79794" y="773496"/>
            <a:ext cx="71538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000" i="1" dirty="0">
                <a:solidFill>
                  <a:srgbClr val="0070C0"/>
                </a:solidFill>
              </a:rPr>
              <a:t>Antes:</a:t>
            </a:r>
            <a:r>
              <a:rPr lang="es-PE" sz="4000" dirty="0">
                <a:solidFill>
                  <a:srgbClr val="0070C0"/>
                </a:solidFill>
              </a:rPr>
              <a:t> </a:t>
            </a:r>
            <a:r>
              <a:rPr lang="es-PE" sz="40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4000" dirty="0">
              <a:solidFill>
                <a:srgbClr val="FF0000"/>
              </a:solidFill>
            </a:endParaRPr>
          </a:p>
          <a:p>
            <a:pPr algn="ctr"/>
            <a:r>
              <a:rPr lang="es-ES" sz="4800" b="1" i="1" dirty="0">
                <a:solidFill>
                  <a:srgbClr val="FF0000"/>
                </a:solidFill>
              </a:rPr>
              <a:t>Ahora:</a:t>
            </a:r>
            <a:r>
              <a:rPr lang="es-ES" sz="4800" b="1" dirty="0">
                <a:solidFill>
                  <a:srgbClr val="FF0000"/>
                </a:solidFill>
              </a:rPr>
              <a:t> </a:t>
            </a:r>
            <a:r>
              <a:rPr lang="es-ES" sz="48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4800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5262" y="2462573"/>
            <a:ext cx="4210050" cy="4152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9804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143777" y="773496"/>
            <a:ext cx="8025915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400" i="1" dirty="0">
                <a:solidFill>
                  <a:srgbClr val="0070C0"/>
                </a:solidFill>
              </a:rPr>
              <a:t>Antes:</a:t>
            </a:r>
            <a:r>
              <a:rPr lang="es-PE" sz="4400" dirty="0">
                <a:solidFill>
                  <a:srgbClr val="0070C0"/>
                </a:solidFill>
              </a:rPr>
              <a:t> </a:t>
            </a:r>
            <a:r>
              <a:rPr lang="es-PE" sz="44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4400" dirty="0">
              <a:solidFill>
                <a:srgbClr val="FF0000"/>
              </a:solidFill>
            </a:endParaRPr>
          </a:p>
          <a:p>
            <a:pPr algn="ctr"/>
            <a:r>
              <a:rPr lang="es-ES" sz="5400" b="1" i="1" dirty="0">
                <a:solidFill>
                  <a:srgbClr val="FF0000"/>
                </a:solidFill>
              </a:rPr>
              <a:t>Ahora:</a:t>
            </a:r>
            <a:r>
              <a:rPr lang="es-ES" sz="5400" b="1" dirty="0">
                <a:solidFill>
                  <a:srgbClr val="FF0000"/>
                </a:solidFill>
              </a:rPr>
              <a:t> </a:t>
            </a:r>
            <a:r>
              <a:rPr lang="es-ES" sz="54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5400" b="1" dirty="0">
              <a:solidFill>
                <a:srgbClr val="FF000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946" y="2577617"/>
            <a:ext cx="4219575" cy="4076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6796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79794" y="773496"/>
            <a:ext cx="71538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000" i="1" dirty="0">
                <a:solidFill>
                  <a:srgbClr val="0070C0"/>
                </a:solidFill>
              </a:rPr>
              <a:t>Antes:</a:t>
            </a:r>
            <a:r>
              <a:rPr lang="es-PE" sz="4000" dirty="0">
                <a:solidFill>
                  <a:srgbClr val="0070C0"/>
                </a:solidFill>
              </a:rPr>
              <a:t> </a:t>
            </a:r>
            <a:r>
              <a:rPr lang="es-PE" sz="40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4000" dirty="0">
              <a:solidFill>
                <a:srgbClr val="FF0000"/>
              </a:solidFill>
            </a:endParaRPr>
          </a:p>
          <a:p>
            <a:pPr algn="ctr"/>
            <a:r>
              <a:rPr lang="es-ES" sz="4800" b="1" i="1" dirty="0">
                <a:solidFill>
                  <a:srgbClr val="FF0000"/>
                </a:solidFill>
              </a:rPr>
              <a:t>Ahora:</a:t>
            </a:r>
            <a:r>
              <a:rPr lang="es-ES" sz="4800" b="1" dirty="0">
                <a:solidFill>
                  <a:srgbClr val="FF0000"/>
                </a:solidFill>
              </a:rPr>
              <a:t> </a:t>
            </a:r>
            <a:r>
              <a:rPr lang="es-ES" sz="48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4800" b="1" dirty="0">
              <a:solidFill>
                <a:srgbClr val="FF0000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0025" y="2486385"/>
            <a:ext cx="4171950" cy="4105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56034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2579793" y="773496"/>
            <a:ext cx="715388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sz="4000" i="1" dirty="0">
                <a:solidFill>
                  <a:srgbClr val="0070C0"/>
                </a:solidFill>
              </a:rPr>
              <a:t>Antes:</a:t>
            </a:r>
            <a:r>
              <a:rPr lang="es-PE" sz="4000" dirty="0">
                <a:solidFill>
                  <a:srgbClr val="0070C0"/>
                </a:solidFill>
              </a:rPr>
              <a:t> </a:t>
            </a:r>
            <a:r>
              <a:rPr lang="es-PE" sz="4000" dirty="0">
                <a:solidFill>
                  <a:srgbClr val="FF0000"/>
                </a:solidFill>
                <a:hlinkClick r:id="rId3"/>
              </a:rPr>
              <a:t>https://iplogger.org/</a:t>
            </a:r>
            <a:endParaRPr lang="es-PE" sz="4000" dirty="0">
              <a:solidFill>
                <a:srgbClr val="FF0000"/>
              </a:solidFill>
            </a:endParaRPr>
          </a:p>
          <a:p>
            <a:pPr algn="ctr"/>
            <a:r>
              <a:rPr lang="es-ES" sz="4800" b="1" i="1" dirty="0">
                <a:solidFill>
                  <a:srgbClr val="FF0000"/>
                </a:solidFill>
              </a:rPr>
              <a:t>Ahora:</a:t>
            </a:r>
            <a:r>
              <a:rPr lang="es-ES" sz="4800" b="1" dirty="0">
                <a:solidFill>
                  <a:srgbClr val="FF0000"/>
                </a:solidFill>
              </a:rPr>
              <a:t> </a:t>
            </a:r>
            <a:r>
              <a:rPr lang="es-ES" sz="4800" b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https://grabify.link/</a:t>
            </a:r>
            <a:endParaRPr lang="es-PE" sz="4800" b="1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0975" y="2426667"/>
            <a:ext cx="4210050" cy="411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8936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764085" y="1605520"/>
            <a:ext cx="46666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5400" b="1" dirty="0">
                <a:solidFill>
                  <a:srgbClr val="FF0000"/>
                </a:solidFill>
              </a:rPr>
              <a:t>Geolocalización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779891" y="3040736"/>
            <a:ext cx="4452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2800" b="1" dirty="0">
                <a:solidFill>
                  <a:schemeClr val="bg1">
                    <a:lumMod val="85000"/>
                  </a:schemeClr>
                </a:solidFill>
              </a:rPr>
              <a:t>https://maps.google.com.pe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511723" y="3664466"/>
            <a:ext cx="51226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2800" b="1" dirty="0">
                <a:solidFill>
                  <a:schemeClr val="bg1">
                    <a:lumMod val="85000"/>
                  </a:schemeClr>
                </a:solidFill>
              </a:rPr>
              <a:t>https://whatismyipaddress.com/</a:t>
            </a:r>
          </a:p>
        </p:txBody>
      </p:sp>
    </p:spTree>
    <p:extLst>
      <p:ext uri="{BB962C8B-B14F-4D97-AF65-F5344CB8AC3E}">
        <p14:creationId xmlns:p14="http://schemas.microsoft.com/office/powerpoint/2010/main" val="3064148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327252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9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DOXING </a:t>
            </a:r>
          </a:p>
          <a:p>
            <a:r>
              <a:rPr lang="es-ES" sz="50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NIVEL III</a:t>
            </a:r>
            <a:endParaRPr lang="es-PE" sz="50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038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104" y="2520778"/>
            <a:ext cx="7038551" cy="19461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4027816" y="1843901"/>
            <a:ext cx="4383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rgbClr val="FF0000"/>
                </a:solidFill>
              </a:rPr>
              <a:t>https://www.wireshark.org/download.html</a:t>
            </a:r>
          </a:p>
        </p:txBody>
      </p:sp>
    </p:spTree>
    <p:extLst>
      <p:ext uri="{BB962C8B-B14F-4D97-AF65-F5344CB8AC3E}">
        <p14:creationId xmlns:p14="http://schemas.microsoft.com/office/powerpoint/2010/main" val="47849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4846299" y="1308442"/>
            <a:ext cx="2687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PE" b="1" dirty="0">
                <a:solidFill>
                  <a:srgbClr val="FF0000"/>
                </a:solidFill>
              </a:rPr>
              <a:t>http://www.omegle.com/</a:t>
            </a:r>
          </a:p>
        </p:txBody>
      </p:sp>
      <p:sp>
        <p:nvSpPr>
          <p:cNvPr id="6" name="Rectángulo 5"/>
          <p:cNvSpPr/>
          <p:nvPr/>
        </p:nvSpPr>
        <p:spPr>
          <a:xfrm>
            <a:off x="4680974" y="4624140"/>
            <a:ext cx="304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rgbClr val="FF0000"/>
                </a:solidFill>
              </a:rPr>
              <a:t>http://ipaddress.com/search/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730402" y="4998279"/>
            <a:ext cx="2919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rgbClr val="FF0000"/>
                </a:solidFill>
              </a:rPr>
              <a:t>https://maps.google.com.pe</a:t>
            </a:r>
          </a:p>
        </p:txBody>
      </p:sp>
      <p:pic>
        <p:nvPicPr>
          <p:cNvPr id="20484" name="Picture 4" descr="http://www.scena.ba/Images/News/9641/1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677774"/>
            <a:ext cx="5715000" cy="29415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002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3585558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FOOTPRINTING</a:t>
            </a:r>
            <a:endParaRPr lang="es-ES" sz="5400" b="1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s-ES" sz="5400" b="1" dirty="0">
                <a:solidFill>
                  <a:schemeClr val="bg1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NIVEL I</a:t>
            </a:r>
            <a:endParaRPr lang="es-PE" sz="5400" b="1" dirty="0">
              <a:solidFill>
                <a:schemeClr val="bg1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4545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3047999" y="572781"/>
            <a:ext cx="64534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2800" b="1" i="1" dirty="0">
                <a:solidFill>
                  <a:srgbClr val="FF0000"/>
                </a:solidFill>
              </a:rPr>
              <a:t>Lo encontré así: </a:t>
            </a:r>
            <a:br>
              <a:rPr lang="es-PE" sz="2800" b="1" i="1" dirty="0">
                <a:solidFill>
                  <a:srgbClr val="FF0000"/>
                </a:solidFill>
              </a:rPr>
            </a:br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intercambiosvirtuales vmware workstation</a:t>
            </a:r>
            <a:endParaRPr lang="es-PE" b="1" dirty="0">
              <a:solidFill>
                <a:schemeClr val="bg1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92598"/>
            <a:ext cx="100584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35B832F-0D54-4F38-9F2E-1B2BA7708390}"/>
              </a:ext>
            </a:extLst>
          </p:cNvPr>
          <p:cNvSpPr/>
          <p:nvPr/>
        </p:nvSpPr>
        <p:spPr>
          <a:xfrm>
            <a:off x="385894" y="1334315"/>
            <a:ext cx="112216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http://www.intercambiosvirtuales.org/software/vmware-workstation-pro-v15-5-2-15785246-winlinuxmac-lite-multiples-sistemas-operativos-ejecutandose-en-tu-ordenador</a:t>
            </a:r>
            <a:endParaRPr lang="es-E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6359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99" y="1675030"/>
            <a:ext cx="5594700" cy="4188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/>
          <p:cNvSpPr/>
          <p:nvPr/>
        </p:nvSpPr>
        <p:spPr>
          <a:xfrm>
            <a:off x="3229233" y="58635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b="1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https://www.offensive-security.com/kali-linux-vm-vmware-virtualbox-image-download/</a:t>
            </a:r>
            <a:endParaRPr lang="es-PE" b="1" dirty="0">
              <a:solidFill>
                <a:srgbClr val="00B050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E7EEC61-43C6-4D6F-941B-3898E44F1823}"/>
              </a:ext>
            </a:extLst>
          </p:cNvPr>
          <p:cNvSpPr/>
          <p:nvPr/>
        </p:nvSpPr>
        <p:spPr>
          <a:xfrm>
            <a:off x="2791266" y="488033"/>
            <a:ext cx="64534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4000" b="1" i="1" dirty="0">
                <a:solidFill>
                  <a:srgbClr val="FF0000"/>
                </a:solidFill>
              </a:rPr>
              <a:t>Lo encontré así: </a:t>
            </a:r>
            <a:br>
              <a:rPr lang="es-PE" sz="4000" b="1" i="1" dirty="0">
                <a:solidFill>
                  <a:srgbClr val="FF0000"/>
                </a:solidFill>
              </a:rPr>
            </a:br>
            <a:r>
              <a:rPr lang="es-PE" sz="2400" b="1" i="1" dirty="0">
                <a:solidFill>
                  <a:schemeClr val="bg1">
                    <a:lumMod val="85000"/>
                  </a:schemeClr>
                </a:solidFill>
              </a:rPr>
              <a:t>descargar Kali Linux vmware</a:t>
            </a:r>
            <a:endParaRPr lang="es-PE" sz="2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536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000" y="1901534"/>
            <a:ext cx="5476465" cy="4100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ángulo 4"/>
          <p:cNvSpPr/>
          <p:nvPr/>
        </p:nvSpPr>
        <p:spPr>
          <a:xfrm>
            <a:off x="3229233" y="51435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sz="4000" b="1" i="1" dirty="0">
                <a:solidFill>
                  <a:srgbClr val="FF0000"/>
                </a:solidFill>
              </a:rPr>
              <a:t>Lo encontré así: </a:t>
            </a:r>
            <a:br>
              <a:rPr lang="es-PE" sz="4000" b="1" i="1" dirty="0">
                <a:solidFill>
                  <a:srgbClr val="FF0000"/>
                </a:solidFill>
              </a:rPr>
            </a:br>
            <a:r>
              <a:rPr lang="es-PE" sz="2400" b="1" i="1" dirty="0">
                <a:solidFill>
                  <a:schemeClr val="bg1">
                    <a:lumMod val="85000"/>
                  </a:schemeClr>
                </a:solidFill>
              </a:rPr>
              <a:t>decargar infoga </a:t>
            </a:r>
            <a:r>
              <a:rPr lang="es-PE" sz="2400" b="1" i="1" dirty="0">
                <a:solidFill>
                  <a:srgbClr val="00B050"/>
                </a:solidFill>
              </a:rPr>
              <a:t>github</a:t>
            </a:r>
          </a:p>
        </p:txBody>
      </p:sp>
    </p:spTree>
    <p:extLst>
      <p:ext uri="{BB962C8B-B14F-4D97-AF65-F5344CB8AC3E}">
        <p14:creationId xmlns:p14="http://schemas.microsoft.com/office/powerpoint/2010/main" val="42073415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229233" y="51435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rgbClr val="FF0000"/>
                </a:solidFill>
              </a:rPr>
              <a:t>./infoga.py -t cia.gov -s all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dirty="0"/>
              <a:t>la información te lo podemos dar por nuestro chat </a:t>
            </a:r>
            <a:r>
              <a:rPr lang="es-PE" dirty="0" err="1"/>
              <a:t>premium</a:t>
            </a:r>
            <a:r>
              <a:rPr lang="es-PE" dirty="0"/>
              <a:t> y te damos la confianza para que nos expreses tus preguntas ►https://goo.gl/ag6G5X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1138237"/>
            <a:ext cx="7010400" cy="458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76434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229233" y="51435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b="1" dirty="0">
                <a:solidFill>
                  <a:srgbClr val="FF0000"/>
                </a:solidFill>
              </a:rPr>
              <a:t>./infoga.py -t cia.gov -s all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PE" dirty="0"/>
              <a:t>la información te lo podemos dar por nuestro chat </a:t>
            </a:r>
            <a:r>
              <a:rPr lang="es-PE" dirty="0" err="1"/>
              <a:t>premium</a:t>
            </a:r>
            <a:r>
              <a:rPr lang="es-PE" dirty="0"/>
              <a:t> y te damos la confianza para que nos expreses tus preguntas ►https://goo.gl/ag6G5X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037" y="1114425"/>
            <a:ext cx="7019925" cy="462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7697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26428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</a:t>
            </a:r>
            <a:r>
              <a:rPr lang="es-ES" sz="9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. </a:t>
            </a:r>
            <a:r>
              <a:rPr lang="es-ES" sz="7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RUC</a:t>
            </a:r>
          </a:p>
          <a:p>
            <a:r>
              <a:rPr lang="es-PE" sz="7200" b="1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10440672057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461280" y="1028009"/>
            <a:ext cx="5458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http://www.sunat.gob.pe/cl-ti-itmrconsruc/jcrS00Alias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3048000" y="4190760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PE" sz="40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PERSONA NATURAL</a:t>
            </a:r>
          </a:p>
          <a:p>
            <a:pPr algn="ctr"/>
            <a:r>
              <a:rPr lang="es-PE" sz="4000" b="1" dirty="0">
                <a:solidFill>
                  <a:schemeClr val="bg1">
                    <a:lumMod val="85000"/>
                  </a:schemeClr>
                </a:solidFill>
                <a:latin typeface="Geometric 415 Black" pitchFamily="50" charset="0"/>
                <a:cs typeface="Arial" panose="020B0604020202020204" pitchFamily="34" charset="0"/>
              </a:rPr>
              <a:t>12/04/2013 ACTIVO</a:t>
            </a:r>
          </a:p>
        </p:txBody>
      </p:sp>
    </p:spTree>
    <p:extLst>
      <p:ext uri="{BB962C8B-B14F-4D97-AF65-F5344CB8AC3E}">
        <p14:creationId xmlns:p14="http://schemas.microsoft.com/office/powerpoint/2010/main" val="112013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4343443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2. DIRECCIÓN</a:t>
            </a:r>
          </a:p>
          <a:p>
            <a:r>
              <a:rPr lang="es-PE" sz="44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AV. LIMA NRO. 450 URB. JOSE GALVEZ LIMA - LIMA - VILLA MARIA DEL TRIUNFO</a:t>
            </a:r>
            <a:endParaRPr lang="es-PE" sz="4400" b="1" dirty="0">
              <a:solidFill>
                <a:schemeClr val="bg1">
                  <a:lumMod val="85000"/>
                </a:schemeClr>
              </a:solidFill>
              <a:latin typeface="Geometric 415 Black" pitchFamily="50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3461280" y="1489330"/>
            <a:ext cx="5458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http://www.sunat.gob.pe/cl-ti-itmrconsruc/jcrS00Alias</a:t>
            </a:r>
          </a:p>
        </p:txBody>
      </p:sp>
    </p:spTree>
    <p:extLst>
      <p:ext uri="{BB962C8B-B14F-4D97-AF65-F5344CB8AC3E}">
        <p14:creationId xmlns:p14="http://schemas.microsoft.com/office/powerpoint/2010/main" val="3820464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1783667" y="4527894"/>
            <a:ext cx="8624665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3. SEGURO ESSALUD</a:t>
            </a:r>
          </a:p>
          <a:p>
            <a:r>
              <a:rPr lang="es-PE" sz="40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Centro Asistencial: UBAP_BARRANCO</a:t>
            </a:r>
          </a:p>
          <a:p>
            <a:r>
              <a:rPr lang="es-PE" sz="2000" b="1" dirty="0">
                <a:solidFill>
                  <a:schemeClr val="bg1">
                    <a:lumMod val="85000"/>
                  </a:schemeClr>
                </a:solidFill>
                <a:latin typeface="Geometric 415 Black" pitchFamily="50" charset="0"/>
                <a:cs typeface="Arial" panose="020B0604020202020204" pitchFamily="34" charset="0"/>
              </a:rPr>
              <a:t>Vigencia de Atención</a:t>
            </a:r>
          </a:p>
          <a:p>
            <a:r>
              <a:rPr lang="es-PE" sz="2000" b="1" dirty="0">
                <a:solidFill>
                  <a:schemeClr val="bg1">
                    <a:lumMod val="85000"/>
                  </a:schemeClr>
                </a:solidFill>
                <a:latin typeface="Geometric 415 Black" pitchFamily="50" charset="0"/>
                <a:cs typeface="Arial" panose="020B0604020202020204" pitchFamily="34" charset="0"/>
              </a:rPr>
              <a:t>Desde	01/04/2017</a:t>
            </a:r>
          </a:p>
          <a:p>
            <a:r>
              <a:rPr lang="es-PE" sz="2000" b="1" dirty="0">
                <a:solidFill>
                  <a:schemeClr val="bg1">
                    <a:lumMod val="85000"/>
                  </a:schemeClr>
                </a:solidFill>
                <a:latin typeface="Geometric 415 Black" pitchFamily="50" charset="0"/>
                <a:cs typeface="Arial" panose="020B0604020202020204" pitchFamily="34" charset="0"/>
              </a:rPr>
              <a:t>Hasta	30/04/2017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922148" y="1464963"/>
            <a:ext cx="430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http://ww4.essalud.gob.pe:7777/acredita/</a:t>
            </a:r>
          </a:p>
        </p:txBody>
      </p:sp>
    </p:spTree>
    <p:extLst>
      <p:ext uri="{BB962C8B-B14F-4D97-AF65-F5344CB8AC3E}">
        <p14:creationId xmlns:p14="http://schemas.microsoft.com/office/powerpoint/2010/main" val="227654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1" y="3899072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LICENCIA DE CONDUCIR</a:t>
            </a:r>
          </a:p>
          <a:p>
            <a:r>
              <a:rPr lang="es-PE" sz="50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NRO. DE LICENCIA: Q44067205</a:t>
            </a:r>
            <a:endParaRPr lang="es-PE" sz="3500" b="1" dirty="0">
              <a:solidFill>
                <a:schemeClr val="bg1">
                  <a:lumMod val="85000"/>
                </a:schemeClr>
              </a:solidFill>
              <a:latin typeface="Geometric 415 Black" pitchFamily="50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903718" y="1812365"/>
            <a:ext cx="2446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http://slcp.mtc.gob.pe/</a:t>
            </a:r>
          </a:p>
        </p:txBody>
      </p:sp>
    </p:spTree>
    <p:extLst>
      <p:ext uri="{BB962C8B-B14F-4D97-AF65-F5344CB8AC3E}">
        <p14:creationId xmlns:p14="http://schemas.microsoft.com/office/powerpoint/2010/main" val="364532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22989" y="3585556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5.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NUMERO TELEFONICO</a:t>
            </a:r>
          </a:p>
          <a:p>
            <a:r>
              <a:rPr lang="es-PE" sz="5000" dirty="0">
                <a:solidFill>
                  <a:schemeClr val="bg1">
                    <a:lumMod val="85000"/>
                  </a:schemeClr>
                </a:solidFill>
                <a:latin typeface="Arial Black" panose="020B0A04020102020204" pitchFamily="34" charset="0"/>
              </a:rPr>
              <a:t>(1) 256 - 4522</a:t>
            </a:r>
            <a:endParaRPr lang="es-PE" sz="3500" b="1" dirty="0">
              <a:solidFill>
                <a:schemeClr val="bg1">
                  <a:lumMod val="85000"/>
                </a:schemeClr>
              </a:solidFill>
              <a:latin typeface="Geometric 415 Black" pitchFamily="50" charset="0"/>
              <a:cs typeface="Arial" panose="020B0604020202020204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514188" y="2131497"/>
            <a:ext cx="3261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http://www.paginasblancas.pe/</a:t>
            </a:r>
          </a:p>
        </p:txBody>
      </p:sp>
    </p:spTree>
    <p:extLst>
      <p:ext uri="{BB962C8B-B14F-4D97-AF65-F5344CB8AC3E}">
        <p14:creationId xmlns:p14="http://schemas.microsoft.com/office/powerpoint/2010/main" val="68383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997130" y="2960851"/>
            <a:ext cx="10197738" cy="8219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6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6. </a:t>
            </a:r>
            <a:r>
              <a:rPr lang="es-ES" sz="5000" b="1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PARTIDO POLITICO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813220" y="2139886"/>
            <a:ext cx="65655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b="1" dirty="0">
                <a:solidFill>
                  <a:schemeClr val="bg1">
                    <a:lumMod val="85000"/>
                  </a:schemeClr>
                </a:solidFill>
              </a:rPr>
              <a:t>http://aplicaciones007.jne.gob.pe/srop_publico/Consulta/Afiliado</a:t>
            </a:r>
          </a:p>
        </p:txBody>
      </p:sp>
    </p:spTree>
    <p:extLst>
      <p:ext uri="{BB962C8B-B14F-4D97-AF65-F5344CB8AC3E}">
        <p14:creationId xmlns:p14="http://schemas.microsoft.com/office/powerpoint/2010/main" val="15614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8163</TotalTime>
  <Words>775</Words>
  <Application>Microsoft Office PowerPoint</Application>
  <PresentationFormat>Panorámica</PresentationFormat>
  <Paragraphs>90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Geometric 415 Black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 Martinez</dc:creator>
  <cp:lastModifiedBy>Daniel Martinez</cp:lastModifiedBy>
  <cp:revision>102</cp:revision>
  <dcterms:created xsi:type="dcterms:W3CDTF">2017-04-12T23:17:21Z</dcterms:created>
  <dcterms:modified xsi:type="dcterms:W3CDTF">2020-05-30T19:14:14Z</dcterms:modified>
</cp:coreProperties>
</file>